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65" r:id="rId2"/>
    <p:sldId id="262" r:id="rId3"/>
    <p:sldId id="313" r:id="rId4"/>
    <p:sldId id="314" r:id="rId5"/>
    <p:sldId id="284" r:id="rId6"/>
    <p:sldId id="315" r:id="rId7"/>
    <p:sldId id="316" r:id="rId8"/>
    <p:sldId id="317" r:id="rId9"/>
    <p:sldId id="318" r:id="rId10"/>
    <p:sldId id="290" r:id="rId11"/>
    <p:sldId id="319" r:id="rId12"/>
    <p:sldId id="320" r:id="rId13"/>
    <p:sldId id="321" r:id="rId14"/>
    <p:sldId id="322" r:id="rId15"/>
    <p:sldId id="323" r:id="rId16"/>
    <p:sldId id="296" r:id="rId17"/>
    <p:sldId id="324" r:id="rId18"/>
    <p:sldId id="325" r:id="rId19"/>
    <p:sldId id="326" r:id="rId20"/>
    <p:sldId id="327" r:id="rId21"/>
    <p:sldId id="301" r:id="rId22"/>
    <p:sldId id="328" r:id="rId23"/>
    <p:sldId id="329" r:id="rId24"/>
    <p:sldId id="330" r:id="rId25"/>
    <p:sldId id="331" r:id="rId26"/>
    <p:sldId id="332" r:id="rId27"/>
    <p:sldId id="307" r:id="rId28"/>
    <p:sldId id="333" r:id="rId29"/>
    <p:sldId id="309" r:id="rId30"/>
    <p:sldId id="312" r:id="rId31"/>
    <p:sldId id="310" r:id="rId32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00B0EF"/>
    <a:srgbClr val="F19CA7"/>
    <a:srgbClr val="008CCF"/>
    <a:srgbClr val="78C2E5"/>
    <a:srgbClr val="00A0EA"/>
    <a:srgbClr val="F9C158"/>
    <a:srgbClr val="F7AB00"/>
    <a:srgbClr val="E4007F"/>
    <a:srgbClr val="E18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8"/>
    <p:restoredTop sz="94694"/>
  </p:normalViewPr>
  <p:slideViewPr>
    <p:cSldViewPr snapToGrid="0">
      <p:cViewPr varScale="1">
        <p:scale>
          <a:sx n="52" d="100"/>
          <a:sy n="52" d="100"/>
        </p:scale>
        <p:origin x="740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08/12/2024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My Life's Journey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Could you describe your career path after college?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01DDEE-B12B-2BFF-3BE3-066EB252BABB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832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0FAF479-47EB-C5A9-0F12-DEDBE2FEA15C}"/>
              </a:ext>
            </a:extLst>
          </p:cNvPr>
          <p:cNvSpPr txBox="1"/>
          <p:nvPr/>
        </p:nvSpPr>
        <p:spPr>
          <a:xfrm>
            <a:off x="1620001" y="1102064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graduation, I got a job as a food scientist. My main task was to develop stronger and more productive crops using genetic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engineering techniques.</a:t>
            </a:r>
          </a:p>
        </p:txBody>
      </p:sp>
    </p:spTree>
    <p:extLst>
      <p:ext uri="{BB962C8B-B14F-4D97-AF65-F5344CB8AC3E}">
        <p14:creationId xmlns:p14="http://schemas.microsoft.com/office/powerpoint/2010/main" val="3401647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AE23376-E6C8-B35A-0CF2-4E21013D02C3}"/>
              </a:ext>
            </a:extLst>
          </p:cNvPr>
          <p:cNvSpPr txBox="1"/>
          <p:nvPr/>
        </p:nvSpPr>
        <p:spPr>
          <a:xfrm>
            <a:off x="1620001" y="127505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found new ways to protect crops from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 diseases.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had wonderful co-workers and worked in a great environment.</a:t>
            </a:r>
          </a:p>
        </p:txBody>
      </p:sp>
    </p:spTree>
    <p:extLst>
      <p:ext uri="{BB962C8B-B14F-4D97-AF65-F5344CB8AC3E}">
        <p14:creationId xmlns:p14="http://schemas.microsoft.com/office/powerpoint/2010/main" val="3775845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8B00E99-02C8-20C5-149E-9DF53EF8C417}"/>
              </a:ext>
            </a:extLst>
          </p:cNvPr>
          <p:cNvSpPr txBox="1"/>
          <p:nvPr/>
        </p:nvSpPr>
        <p:spPr>
          <a:xfrm>
            <a:off x="1620001" y="1126779"/>
            <a:ext cx="858127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I spent so much time experimenting with crops, however, I had to work even on weekends, and I had little “me” time.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felt I was missing something.</a:t>
            </a:r>
          </a:p>
        </p:txBody>
      </p:sp>
    </p:spTree>
    <p:extLst>
      <p:ext uri="{BB962C8B-B14F-4D97-AF65-F5344CB8AC3E}">
        <p14:creationId xmlns:p14="http://schemas.microsoft.com/office/powerpoint/2010/main" val="2458858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8AB5493-4A48-47CD-7458-224608289251}"/>
              </a:ext>
            </a:extLst>
          </p:cNvPr>
          <p:cNvSpPr txBox="1"/>
          <p:nvPr/>
        </p:nvSpPr>
        <p:spPr>
          <a:xfrm>
            <a:off x="1620001" y="1089708"/>
            <a:ext cx="8125359" cy="67006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I started drawing comics again and posting them online. As more readers showed interest in my work, I became more passionate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pursuing it as a career. </a:t>
            </a:r>
          </a:p>
          <a:p>
            <a:pPr>
              <a:lnSpc>
                <a:spcPct val="250000"/>
              </a:lnSpc>
            </a:pP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356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8667D2D-A38C-1552-6FA3-84A30BB0368D}"/>
              </a:ext>
            </a:extLst>
          </p:cNvPr>
          <p:cNvSpPr txBox="1"/>
          <p:nvPr/>
        </p:nvSpPr>
        <p:spPr>
          <a:xfrm>
            <a:off x="1620001" y="1102064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much thought,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decided to include webtoon creation in my journey.</a:t>
            </a:r>
          </a:p>
        </p:txBody>
      </p:sp>
    </p:spTree>
    <p:extLst>
      <p:ext uri="{BB962C8B-B14F-4D97-AF65-F5344CB8AC3E}">
        <p14:creationId xmlns:p14="http://schemas.microsoft.com/office/powerpoint/2010/main" val="2150677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678875"/>
            <a:ext cx="10540380" cy="193899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0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Was there anything that was hard for you in your new job?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C84401-CFD8-FCEE-E2B6-9AD173C84C4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7681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A0A56E0-B7E1-B9A7-6472-005F1BD555CE}"/>
              </a:ext>
            </a:extLst>
          </p:cNvPr>
          <p:cNvSpPr txBox="1"/>
          <p:nvPr/>
        </p:nvSpPr>
        <p:spPr>
          <a:xfrm>
            <a:off x="1620001" y="1188561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quitting my job, I was a little afraid for some time because I was not certain about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future. I also had to learn a lot to become a professional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045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7E5FA31-D942-B84C-C2DF-8415E6CAC11D}"/>
              </a:ext>
            </a:extLst>
          </p:cNvPr>
          <p:cNvSpPr txBox="1"/>
          <p:nvPr/>
        </p:nvSpPr>
        <p:spPr>
          <a:xfrm>
            <a:off x="1620001" y="1114422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needed to improve not just my drawing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skills, but also my abilities to tell stories.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meeting deadlines and dealing with negative comments were tough.</a:t>
            </a:r>
          </a:p>
        </p:txBody>
      </p:sp>
    </p:spTree>
    <p:extLst>
      <p:ext uri="{BB962C8B-B14F-4D97-AF65-F5344CB8AC3E}">
        <p14:creationId xmlns:p14="http://schemas.microsoft.com/office/powerpoint/2010/main" val="24452522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11308A1-C092-A6D5-BDBA-2768640537C7}"/>
              </a:ext>
            </a:extLst>
          </p:cNvPr>
          <p:cNvSpPr txBox="1"/>
          <p:nvPr/>
        </p:nvSpPr>
        <p:spPr>
          <a:xfrm>
            <a:off x="1620001" y="1188561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learned to manage my time well to finish my work on time.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Negative comments often made me feel bad, but I did not let them affect me too much.</a:t>
            </a:r>
          </a:p>
        </p:txBody>
      </p:sp>
    </p:spTree>
    <p:extLst>
      <p:ext uri="{BB962C8B-B14F-4D97-AF65-F5344CB8AC3E}">
        <p14:creationId xmlns:p14="http://schemas.microsoft.com/office/powerpoint/2010/main" val="2387883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1880539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 ready to be inspired as we introduce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Lee Jian, a remarkable person with an amazing life’s journey.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4CB98F4-59DF-34C7-BC08-941670E7E89E}"/>
              </a:ext>
            </a:extLst>
          </p:cNvPr>
          <p:cNvSpPr txBox="1"/>
          <p:nvPr/>
        </p:nvSpPr>
        <p:spPr>
          <a:xfrm>
            <a:off x="1620001" y="1188561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always try to remember that I am doing what I love, and that is what matters most!</a:t>
            </a:r>
          </a:p>
        </p:txBody>
      </p:sp>
    </p:spTree>
    <p:extLst>
      <p:ext uri="{BB962C8B-B14F-4D97-AF65-F5344CB8AC3E}">
        <p14:creationId xmlns:p14="http://schemas.microsoft.com/office/powerpoint/2010/main" val="2475930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355710"/>
            <a:ext cx="1054038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As a successful </a:t>
            </a:r>
            <a:r>
              <a:rPr lang="en-US" altLang="ko-Kore-KR" sz="5400" b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webtoonist</a:t>
            </a: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how did you come up with the idea </a:t>
            </a:r>
            <a:b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54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of challenging yourself as a farmer?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9F8B64-0337-027F-A737-6C677F7AC36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28862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42F7662-0BDC-0367-BD43-16DC8F060247}"/>
              </a:ext>
            </a:extLst>
          </p:cNvPr>
          <p:cNvSpPr txBox="1"/>
          <p:nvPr/>
        </p:nvSpPr>
        <p:spPr>
          <a:xfrm>
            <a:off x="1620001" y="1114422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 working as a food scientist, I dreamed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living in the country and growing crops myself. Also, I thought the country would offer a better environment for my family.</a:t>
            </a:r>
          </a:p>
        </p:txBody>
      </p:sp>
    </p:spTree>
    <p:extLst>
      <p:ext uri="{BB962C8B-B14F-4D97-AF65-F5344CB8AC3E}">
        <p14:creationId xmlns:p14="http://schemas.microsoft.com/office/powerpoint/2010/main" val="3789548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4EA1297-2F0C-95FA-DB24-338F7B0FC24E}"/>
              </a:ext>
            </a:extLst>
          </p:cNvPr>
          <p:cNvSpPr txBox="1"/>
          <p:nvPr/>
        </p:nvSpPr>
        <p:spPr>
          <a:xfrm>
            <a:off x="1620001" y="1114421"/>
            <a:ext cx="843839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a long talk, my family and I decided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move to the countryside.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help of skilled local farmers, we started growing vegetables on a small plot of land.</a:t>
            </a:r>
          </a:p>
        </p:txBody>
      </p:sp>
    </p:spTree>
    <p:extLst>
      <p:ext uri="{BB962C8B-B14F-4D97-AF65-F5344CB8AC3E}">
        <p14:creationId xmlns:p14="http://schemas.microsoft.com/office/powerpoint/2010/main" val="1349393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0A0BC50-9AB3-DE4A-A629-4F7C5081664E}"/>
              </a:ext>
            </a:extLst>
          </p:cNvPr>
          <p:cNvSpPr txBox="1"/>
          <p:nvPr/>
        </p:nvSpPr>
        <p:spPr>
          <a:xfrm>
            <a:off x="1620000" y="1114413"/>
            <a:ext cx="853364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a training session for new farmers, I learned about smart farms and soon built one. Thanks to smart farming technology, we now produce about thirty times more vegetables than before.</a:t>
            </a:r>
          </a:p>
        </p:txBody>
      </p:sp>
    </p:spTree>
    <p:extLst>
      <p:ext uri="{BB962C8B-B14F-4D97-AF65-F5344CB8AC3E}">
        <p14:creationId xmlns:p14="http://schemas.microsoft.com/office/powerpoint/2010/main" val="3013423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6398ACF-9C98-DF32-4E09-E901EF2397E1}"/>
              </a:ext>
            </a:extLst>
          </p:cNvPr>
          <p:cNvSpPr txBox="1"/>
          <p:nvPr/>
        </p:nvSpPr>
        <p:spPr>
          <a:xfrm>
            <a:off x="1620001" y="1102064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 I am always able to monitor the farm with my cell phone and easily control everything remotely, I can also work on drawing webtoons.</a:t>
            </a:r>
          </a:p>
        </p:txBody>
      </p:sp>
    </p:spTree>
    <p:extLst>
      <p:ext uri="{BB962C8B-B14F-4D97-AF65-F5344CB8AC3E}">
        <p14:creationId xmlns:p14="http://schemas.microsoft.com/office/powerpoint/2010/main" val="2838803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593D0BA-284A-C47C-3755-C761888AF3A7}"/>
              </a:ext>
            </a:extLst>
          </p:cNvPr>
          <p:cNvSpPr txBox="1"/>
          <p:nvPr/>
        </p:nvSpPr>
        <p:spPr>
          <a:xfrm>
            <a:off x="1620001" y="1126779"/>
            <a:ext cx="812535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Fortunately,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readers enjoy the webtoons about my farming adventure.</a:t>
            </a:r>
          </a:p>
        </p:txBody>
      </p:sp>
    </p:spTree>
    <p:extLst>
      <p:ext uri="{BB962C8B-B14F-4D97-AF65-F5344CB8AC3E}">
        <p14:creationId xmlns:p14="http://schemas.microsoft.com/office/powerpoint/2010/main" val="36941275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3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Do you have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any final thoughts?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D4A1C0-3364-A1EC-BF24-F6187AB0B76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6588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C5899E5-3526-7B15-B586-0716AF871133}"/>
              </a:ext>
            </a:extLst>
          </p:cNvPr>
          <p:cNvSpPr txBox="1"/>
          <p:nvPr/>
        </p:nvSpPr>
        <p:spPr>
          <a:xfrm>
            <a:off x="1620001" y="108970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Recently, I have started to create videos of myself working on the farm and post them on social media. </a:t>
            </a:r>
          </a:p>
        </p:txBody>
      </p:sp>
    </p:spTree>
    <p:extLst>
      <p:ext uri="{BB962C8B-B14F-4D97-AF65-F5344CB8AC3E}">
        <p14:creationId xmlns:p14="http://schemas.microsoft.com/office/powerpoint/2010/main" val="3037146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1102064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have gained many young followers who leave positive comments and even come to visit the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village.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342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F4C40CF-464C-0E38-2483-4828D83F07A6}"/>
              </a:ext>
            </a:extLst>
          </p:cNvPr>
          <p:cNvSpPr txBox="1"/>
          <p:nvPr/>
        </p:nvSpPr>
        <p:spPr>
          <a:xfrm>
            <a:off x="1620001" y="127505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began her career as a food scientist, but her interests soon took her on a different path. She became 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webtoonist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then followed her passion for farming.</a:t>
            </a:r>
          </a:p>
        </p:txBody>
      </p:sp>
    </p:spTree>
    <p:extLst>
      <p:ext uri="{BB962C8B-B14F-4D97-AF65-F5344CB8AC3E}">
        <p14:creationId xmlns:p14="http://schemas.microsoft.com/office/powerpoint/2010/main" val="11531079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1102064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am thinking of starting a farm-stay program for people of all ages.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hope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young people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farming fields.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1039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1126774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desperately need a new generation of farmers to take care of the land and help feed the world.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p.22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1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2FE80C5-8A66-DEF7-53A2-BE184D5DB962}"/>
              </a:ext>
            </a:extLst>
          </p:cNvPr>
          <p:cNvSpPr txBox="1"/>
          <p:nvPr/>
        </p:nvSpPr>
        <p:spPr>
          <a:xfrm>
            <a:off x="1620001" y="1188561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such diverse experiences,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Jian has created her own unique journey.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are excited to share her story with our readers.</a:t>
            </a:r>
          </a:p>
        </p:txBody>
      </p:sp>
    </p:spTree>
    <p:extLst>
      <p:ext uri="{BB962C8B-B14F-4D97-AF65-F5344CB8AC3E}">
        <p14:creationId xmlns:p14="http://schemas.microsoft.com/office/powerpoint/2010/main" val="959080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What were your interests during your school days?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97D2F8-AA55-7C43-2510-1ACEEB187AE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4582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1126782"/>
            <a:ext cx="8527851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elementary school, I loved drawing comics, and I felt joy when my friends enjoyed my work. Thus, I dreamed of creating exciting webtoons.</a:t>
            </a:r>
          </a:p>
        </p:txBody>
      </p:sp>
    </p:spTree>
    <p:extLst>
      <p:ext uri="{BB962C8B-B14F-4D97-AF65-F5344CB8AC3E}">
        <p14:creationId xmlns:p14="http://schemas.microsoft.com/office/powerpoint/2010/main" val="1639150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86FA5FD-11AB-FAC6-C555-AD30FA791E8A}"/>
              </a:ext>
            </a:extLst>
          </p:cNvPr>
          <p:cNvSpPr txBox="1"/>
          <p:nvPr/>
        </p:nvSpPr>
        <p:spPr>
          <a:xfrm>
            <a:off x="1620001" y="1188561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high school, I became interested in global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food shortages after reading a webtoon about a hungry boy in Africa. </a:t>
            </a:r>
          </a:p>
        </p:txBody>
      </p:sp>
    </p:spTree>
    <p:extLst>
      <p:ext uri="{BB962C8B-B14F-4D97-AF65-F5344CB8AC3E}">
        <p14:creationId xmlns:p14="http://schemas.microsoft.com/office/powerpoint/2010/main" val="3228963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579C5B4-57AD-A012-A65A-CCD57C5DD2BD}"/>
              </a:ext>
            </a:extLst>
          </p:cNvPr>
          <p:cNvSpPr txBox="1"/>
          <p:nvPr/>
        </p:nvSpPr>
        <p:spPr>
          <a:xfrm>
            <a:off x="1620001" y="1188561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hoped to develop hybrid plants that would be safe for the environment and our health, while increasing food production.</a:t>
            </a:r>
          </a:p>
        </p:txBody>
      </p:sp>
    </p:spTree>
    <p:extLst>
      <p:ext uri="{BB962C8B-B14F-4D97-AF65-F5344CB8AC3E}">
        <p14:creationId xmlns:p14="http://schemas.microsoft.com/office/powerpoint/2010/main" val="200143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000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EE73DE-7B1B-4992-7FF9-2115BD1B28A2}"/>
              </a:ext>
            </a:extLst>
          </p:cNvPr>
          <p:cNvSpPr txBox="1"/>
          <p:nvPr/>
        </p:nvSpPr>
        <p:spPr>
          <a:xfrm>
            <a:off x="1620001" y="1102064"/>
            <a:ext cx="847815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mean, plants like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pomatoes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that would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grow potatoes in the ground and tomatoes above. In college, I loved learning all about  food, but I was still into drawing cartoons as well.</a:t>
            </a:r>
          </a:p>
        </p:txBody>
      </p:sp>
    </p:spTree>
    <p:extLst>
      <p:ext uri="{BB962C8B-B14F-4D97-AF65-F5344CB8AC3E}">
        <p14:creationId xmlns:p14="http://schemas.microsoft.com/office/powerpoint/2010/main" val="522665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</TotalTime>
  <Words>898</Words>
  <Application>Microsoft Office PowerPoint</Application>
  <PresentationFormat>와이드스크린</PresentationFormat>
  <Paragraphs>106</Paragraphs>
  <Slides>31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8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122</cp:revision>
  <dcterms:created xsi:type="dcterms:W3CDTF">2024-07-02T00:56:12Z</dcterms:created>
  <dcterms:modified xsi:type="dcterms:W3CDTF">2024-08-12T13:50:00Z</dcterms:modified>
</cp:coreProperties>
</file>